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07CEA-E212-76C4-B960-FF8BB56C2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967463-397F-BE79-1E59-9B726B5D4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8E68CB-63C6-0BE3-3370-D6AE37AE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8D2F5C-71CE-EDEC-4A82-198E3989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6EF6B8-D076-4CA8-26E6-B0338579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46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E16F1-74BF-330D-D89D-6C456AD1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9EBF63-F29F-9090-AD21-9432D8E13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0EC3F0-BDB8-50A3-1682-E8F23B8B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97D71F-F65E-C18E-1919-75357355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EDAC87-F037-E26C-A18E-DE5E9B9F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35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C969C4A-4B1A-D5B2-F6F0-449D921B6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191EE8-AF92-8436-1E5F-52F0D9374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0AA4F-6788-FA3E-95EA-FB6EACC8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B55B82-42C0-C34F-F9AB-BAA195BB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174CBF-FD0F-9B52-D57F-02924A1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74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BF1E9-3F80-F442-A8EF-DAB782D5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616ADD-A4BB-CFC9-0895-7BD02964A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D0516A-60BC-BC4C-EF1A-7D3ED254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B58C9C-FE2E-E626-83B6-440F19470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AB65BF-7114-E315-4CC1-247FD28F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60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2247A9-AE05-8EB4-46BB-F8A72B7B7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4639E8-71AA-E579-E73C-4E0C67FE1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D279CF-0979-9467-1001-9BA69448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80038D-EC2B-6A2F-9FE6-824C77B9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9B083F-66E9-9BE3-A752-22F2E784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86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66A1D-929F-24EC-C1A6-F686F006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8F34F2-F428-9685-2BB5-FD11FE88E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66182A-CB5D-52D9-1F91-190EBD5F6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1DE309-B07C-A051-1034-22576C35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A2DF0A-AED3-E9FF-D52D-D76BD66F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B51B97-379F-1F85-A459-6E05AB50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447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A591E-3A33-B04B-8BE1-56FA8183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063102-0616-4B79-082C-5C38F36D6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C824BA-F0A7-8B0A-9544-BE4153BFB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DE34F2-F894-041D-F84F-D1F391C51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38B4B1-E8DD-D6DD-5E7E-0C832E64A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CF4DC27-E020-E624-EAD9-261F6004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365905-6BE6-9658-2E85-C37256B17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1B6BBB-80C2-109D-30A9-54194F849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58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06C91-9843-754E-E739-D4C46F90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6060B4-585C-C19A-9C44-AA680EF5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95B0BF-015D-E5EE-64F6-C910C40D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6CBC37-75C0-FFBB-F17B-9E8A68D1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17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A703FDB-A74C-1A0F-2EEE-A8178A595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7D67638-1662-BE83-64C1-BD42FDB1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D1AC26-4364-0625-397F-C8DD63FA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472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E256F-1C4C-41F9-2C1C-1668E2FD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C2031D-DCBC-1DBB-DC10-067DC3DFD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9363E8-649B-A6BF-05BD-014E2C649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4B81C0-A653-6502-5350-484A5CFCA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38A582-66DE-7D60-8864-3D5CF569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F4B274-0CF5-10AE-BA13-46676F04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9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6E4F2-17B0-5C80-10DC-1474F5DD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F536DAA-BEBC-491D-66A0-C9E94375D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6B6480-836F-EFB9-F231-D234865F8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B7B627-4566-06E1-93D0-2B186DA7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11F382-5088-5681-733E-4DC94B9D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F1E59E-44CE-C337-D804-F42C345A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01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053C63-4B6E-91A4-67F8-41BB491F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6EC7B1-34CE-6FBC-07C4-C9343760E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97951C-49AD-B851-9655-78F6582F1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5CA9-4BAF-4139-95B2-10655BF64FC5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0F2E9F-C281-803F-0A07-DB55CB336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8EC7BA-55D2-7885-4B66-6EDEA8A81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C11DC-C43E-4A16-AB05-13968F1ED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94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D42B83-C6AE-2990-D229-CF918E5B2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35D2175-B7FE-B39F-1C28-FD6F6FC2CB1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BF982-2E4C-5697-49D5-6FCCD41D7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8587" y="368300"/>
            <a:ext cx="4554825" cy="9440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CARTEBLANCHE</a:t>
            </a:r>
            <a:endParaRPr lang="ru-RU" dirty="0">
              <a:solidFill>
                <a:schemeClr val="bg1"/>
              </a:solidFill>
              <a:latin typeface="Bahnschrift SemiCondensed" panose="020B0502040204020203" pitchFamily="34" charset="0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4356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869CD4-C3D1-B9A3-91AE-A31F72DD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D6D3D5-0A9B-F162-7B30-4406C399807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D698730-9A11-7877-CFCA-E137A852E287}"/>
              </a:ext>
            </a:extLst>
          </p:cNvPr>
          <p:cNvSpPr txBox="1">
            <a:spLocks/>
          </p:cNvSpPr>
          <p:nvPr/>
        </p:nvSpPr>
        <p:spPr>
          <a:xfrm>
            <a:off x="4242871" y="0"/>
            <a:ext cx="3706255" cy="944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HOME PAGE</a:t>
            </a:r>
            <a:endParaRPr lang="ru-RU" sz="6000" dirty="0">
              <a:solidFill>
                <a:schemeClr val="bg1"/>
              </a:solidFill>
              <a:latin typeface="Bahnschrift SemiCondensed" panose="020B0502040204020203" pitchFamily="34" charset="0"/>
              <a:cs typeface="Dubai Light" panose="020B0303030403030204" pitchFamily="34" charset="-78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2D5E87-B008-5BDD-1E61-AEC19877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919557"/>
            <a:ext cx="5573679" cy="298148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6CF3B5-594A-B783-E9FE-D00B81A0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1" y="3925559"/>
            <a:ext cx="5968999" cy="28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7D0E08-E779-6B18-86EB-E96F809F8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B8074EA-7848-58DF-2F5C-DF6EF4C390BB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A402EDC-DF5D-BC97-4911-F68AB8A8C057}"/>
              </a:ext>
            </a:extLst>
          </p:cNvPr>
          <p:cNvSpPr txBox="1">
            <a:spLocks/>
          </p:cNvSpPr>
          <p:nvPr/>
        </p:nvSpPr>
        <p:spPr>
          <a:xfrm>
            <a:off x="4846121" y="0"/>
            <a:ext cx="2714612" cy="944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SERVICE</a:t>
            </a:r>
            <a:endParaRPr lang="ru-RU" sz="6000" dirty="0">
              <a:solidFill>
                <a:schemeClr val="bg1"/>
              </a:solidFill>
              <a:latin typeface="Bahnschrift SemiCondensed" panose="020B0502040204020203" pitchFamily="34" charset="0"/>
              <a:cs typeface="Dubai Light" panose="020B0303030403030204" pitchFamily="34" charset="-78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01840E-2B08-44A1-A42A-D14607592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35" y="2302467"/>
            <a:ext cx="5835928" cy="37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0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17A79B-D582-C8BE-4F2F-9BFC0DEB9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438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20BB36-6276-E1C9-F638-06F8FB5CC60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72DA25A-5BD9-3572-2C23-8A4B2AA26344}"/>
              </a:ext>
            </a:extLst>
          </p:cNvPr>
          <p:cNvSpPr txBox="1">
            <a:spLocks/>
          </p:cNvSpPr>
          <p:nvPr/>
        </p:nvSpPr>
        <p:spPr>
          <a:xfrm>
            <a:off x="4617520" y="-12700"/>
            <a:ext cx="3104079" cy="944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MASTERS</a:t>
            </a:r>
            <a:endParaRPr lang="ru-RU" sz="6000" dirty="0">
              <a:solidFill>
                <a:schemeClr val="bg1"/>
              </a:solidFill>
              <a:latin typeface="Bahnschrift SemiCondensed" panose="020B0502040204020203" pitchFamily="34" charset="0"/>
              <a:cs typeface="Dubai Light" panose="020B0303030403030204" pitchFamily="34" charset="-78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F0F9FC-8128-E70B-4279-8C7E0D9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02" y="1681129"/>
            <a:ext cx="8214994" cy="34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7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0CFD4-4AEC-AE2E-239F-1997B230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99B7261-D861-5013-88F2-4C2ECC413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148A31-B142-975A-8F65-15FAE0C31E9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A89A2C4-9B52-4B7D-CB15-435CFA869FB7}"/>
              </a:ext>
            </a:extLst>
          </p:cNvPr>
          <p:cNvSpPr txBox="1">
            <a:spLocks/>
          </p:cNvSpPr>
          <p:nvPr/>
        </p:nvSpPr>
        <p:spPr>
          <a:xfrm>
            <a:off x="3865305" y="0"/>
            <a:ext cx="4461387" cy="944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REG and AUTH</a:t>
            </a:r>
            <a:endParaRPr lang="ru-RU" sz="6000" dirty="0">
              <a:solidFill>
                <a:schemeClr val="bg1"/>
              </a:solidFill>
              <a:latin typeface="Bahnschrift SemiCondensed" panose="020B0502040204020203" pitchFamily="34" charset="0"/>
              <a:cs typeface="Dubai Light" panose="020B0303030403030204" pitchFamily="34" charset="-78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2C7622-0EB1-BFEC-8037-DE969F20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111734"/>
            <a:ext cx="3749040" cy="41966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A7851B3-3108-E9E5-57FD-939CD74D8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60" y="3429000"/>
            <a:ext cx="4284870" cy="31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14921-2564-506C-79EA-292841C3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F29FB60-7B76-1162-2E85-2F8686A85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B0A5D8D-D0D6-1523-C0FA-A7F1F28B7E0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AC9FE06-FCFA-7345-12EF-0BED9EE76101}"/>
              </a:ext>
            </a:extLst>
          </p:cNvPr>
          <p:cNvSpPr txBox="1">
            <a:spLocks/>
          </p:cNvSpPr>
          <p:nvPr/>
        </p:nvSpPr>
        <p:spPr>
          <a:xfrm>
            <a:off x="4250538" y="0"/>
            <a:ext cx="4029861" cy="944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ADMIN PAGE</a:t>
            </a:r>
            <a:endParaRPr lang="ru-RU" sz="6000" dirty="0">
              <a:solidFill>
                <a:schemeClr val="bg1"/>
              </a:solidFill>
              <a:latin typeface="Bahnschrift SemiCondensed" panose="020B0502040204020203" pitchFamily="34" charset="0"/>
              <a:cs typeface="Dubai Light" panose="020B0303030403030204" pitchFamily="34" charset="-78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EE2C527-86E0-094C-641B-F964ABD2879A}"/>
              </a:ext>
            </a:extLst>
          </p:cNvPr>
          <p:cNvSpPr txBox="1">
            <a:spLocks/>
          </p:cNvSpPr>
          <p:nvPr/>
        </p:nvSpPr>
        <p:spPr>
          <a:xfrm>
            <a:off x="0" y="6475655"/>
            <a:ext cx="2437581" cy="382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Пароль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: Admin777AAA</a:t>
            </a:r>
            <a:endParaRPr lang="ru-RU" sz="2000" dirty="0">
              <a:solidFill>
                <a:schemeClr val="bg1"/>
              </a:solidFill>
              <a:latin typeface="Bahnschrift SemiCondensed" panose="020B0502040204020203" pitchFamily="34" charset="0"/>
              <a:cs typeface="Dubai Light" panose="020B0303030403030204" pitchFamily="34" charset="-78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49CAB14-79C1-709A-9B3F-F167DE02A3F8}"/>
              </a:ext>
            </a:extLst>
          </p:cNvPr>
          <p:cNvSpPr txBox="1">
            <a:spLocks/>
          </p:cNvSpPr>
          <p:nvPr/>
        </p:nvSpPr>
        <p:spPr>
          <a:xfrm>
            <a:off x="0" y="6093310"/>
            <a:ext cx="3225800" cy="382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Логин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: Adminpage@gmail.com</a:t>
            </a:r>
            <a:endParaRPr lang="ru-RU" sz="2000" dirty="0">
              <a:solidFill>
                <a:schemeClr val="bg1"/>
              </a:solidFill>
              <a:latin typeface="Bahnschrift SemiCondensed" panose="020B0502040204020203" pitchFamily="34" charset="0"/>
              <a:cs typeface="Dubai Light" panose="020B0303030403030204" pitchFamily="34" charset="-78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8749DC-6EA5-304C-9A63-95A313ED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82" y="1027906"/>
            <a:ext cx="8501834" cy="68834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A5F2615-2840-159E-3539-C9DCDD0CB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2035777"/>
            <a:ext cx="6029264" cy="21846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2B4C106-BDC0-E8C5-8758-BB3F1FE7C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1" y="4220448"/>
            <a:ext cx="5829299" cy="24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1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F8D56-03CD-BB1B-8529-84894E83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E26A25-9D87-B38B-9898-C8472E7F3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9588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BCF9AE0-5396-9AC0-0B73-E0D16D05934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0DC79F3-34A0-40DA-9FFA-3D57ADD1136C}"/>
              </a:ext>
            </a:extLst>
          </p:cNvPr>
          <p:cNvSpPr txBox="1">
            <a:spLocks/>
          </p:cNvSpPr>
          <p:nvPr/>
        </p:nvSpPr>
        <p:spPr>
          <a:xfrm>
            <a:off x="0" y="6475655"/>
            <a:ext cx="2437581" cy="382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Пароль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: Admin777AAA</a:t>
            </a:r>
            <a:endParaRPr lang="ru-RU" sz="2000" dirty="0">
              <a:solidFill>
                <a:schemeClr val="bg1"/>
              </a:solidFill>
              <a:latin typeface="Bahnschrift SemiCondensed" panose="020B0502040204020203" pitchFamily="34" charset="0"/>
              <a:cs typeface="Dubai Light" panose="020B0303030403030204" pitchFamily="34" charset="-78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D6D200F-FE15-1781-BE5A-DF5BD93B13C3}"/>
              </a:ext>
            </a:extLst>
          </p:cNvPr>
          <p:cNvSpPr txBox="1">
            <a:spLocks/>
          </p:cNvSpPr>
          <p:nvPr/>
        </p:nvSpPr>
        <p:spPr>
          <a:xfrm>
            <a:off x="0" y="6093310"/>
            <a:ext cx="3225800" cy="382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Логин</a:t>
            </a:r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: Adminpage@gmail.com</a:t>
            </a:r>
            <a:endParaRPr lang="ru-RU" sz="2000" dirty="0">
              <a:solidFill>
                <a:schemeClr val="bg1"/>
              </a:solidFill>
              <a:latin typeface="Bahnschrift SemiCondensed" panose="020B0502040204020203" pitchFamily="34" charset="0"/>
              <a:cs typeface="Dubai Light" panose="020B0303030403030204" pitchFamily="34" charset="-78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3683CC-D589-2602-5396-6D69B78B9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55" y="1420822"/>
            <a:ext cx="10307488" cy="34009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70E57C0-F15B-6A2E-4F9C-3ED14A57DFB2}"/>
              </a:ext>
            </a:extLst>
          </p:cNvPr>
          <p:cNvSpPr txBox="1">
            <a:spLocks/>
          </p:cNvSpPr>
          <p:nvPr/>
        </p:nvSpPr>
        <p:spPr>
          <a:xfrm>
            <a:off x="4250538" y="0"/>
            <a:ext cx="4029861" cy="944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ADMIN PAGE</a:t>
            </a:r>
            <a:endParaRPr lang="ru-RU" sz="6000" dirty="0">
              <a:solidFill>
                <a:schemeClr val="bg1"/>
              </a:solidFill>
              <a:latin typeface="Bahnschrift SemiCondensed" panose="020B0502040204020203" pitchFamily="34" charset="0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9728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6DD7A-D575-A6F8-5AAF-4877CA9B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60D820F-30F4-1474-E0AC-4AFEE6725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569749A-B62E-B3A2-118B-44320222F5CC}"/>
              </a:ext>
            </a:extLst>
          </p:cNvPr>
          <p:cNvSpPr txBox="1">
            <a:spLocks/>
          </p:cNvSpPr>
          <p:nvPr/>
        </p:nvSpPr>
        <p:spPr>
          <a:xfrm>
            <a:off x="2264969" y="2956961"/>
            <a:ext cx="7662061" cy="944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Light" panose="020B0303030403030204" pitchFamily="34" charset="-78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986932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35</Words>
  <Application>Microsoft Office PowerPoint</Application>
  <PresentationFormat>Широкоэкранный</PresentationFormat>
  <Paragraphs>12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Bahnschrift SemiCondensed</vt:lpstr>
      <vt:lpstr>Calibri</vt:lpstr>
      <vt:lpstr>Calibri Light</vt:lpstr>
      <vt:lpstr>Тема Office</vt:lpstr>
      <vt:lpstr>CARTEBLANCHE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CARTEBLANCHE</dc:title>
  <dc:creator>ysxc.wh1</dc:creator>
  <cp:lastModifiedBy>ysxc.wh1</cp:lastModifiedBy>
  <cp:revision>2</cp:revision>
  <dcterms:created xsi:type="dcterms:W3CDTF">2023-12-21T05:27:56Z</dcterms:created>
  <dcterms:modified xsi:type="dcterms:W3CDTF">2023-12-21T05:56:33Z</dcterms:modified>
</cp:coreProperties>
</file>